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3972" r:id="rId3"/>
    <p:sldMasterId id="2147483984" r:id="rId4"/>
    <p:sldMasterId id="2147483996" r:id="rId5"/>
  </p:sldMasterIdLst>
  <p:notesMasterIdLst>
    <p:notesMasterId r:id="rId29"/>
  </p:notesMasterIdLst>
  <p:handoutMasterIdLst>
    <p:handoutMasterId r:id="rId30"/>
  </p:handoutMasterIdLst>
  <p:sldIdLst>
    <p:sldId id="344" r:id="rId6"/>
    <p:sldId id="343" r:id="rId7"/>
    <p:sldId id="347" r:id="rId8"/>
    <p:sldId id="809" r:id="rId9"/>
    <p:sldId id="858" r:id="rId10"/>
    <p:sldId id="864" r:id="rId11"/>
    <p:sldId id="865" r:id="rId12"/>
    <p:sldId id="861" r:id="rId13"/>
    <p:sldId id="862" r:id="rId14"/>
    <p:sldId id="884" r:id="rId15"/>
    <p:sldId id="885" r:id="rId16"/>
    <p:sldId id="886" r:id="rId17"/>
    <p:sldId id="887" r:id="rId18"/>
    <p:sldId id="888" r:id="rId19"/>
    <p:sldId id="889" r:id="rId20"/>
    <p:sldId id="890" r:id="rId21"/>
    <p:sldId id="891" r:id="rId22"/>
    <p:sldId id="892" r:id="rId23"/>
    <p:sldId id="893" r:id="rId24"/>
    <p:sldId id="894" r:id="rId25"/>
    <p:sldId id="895" r:id="rId26"/>
    <p:sldId id="896" r:id="rId27"/>
    <p:sldId id="856" r:id="rId28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8/16/2020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8/16/2020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AE216-E839-4766-ACCF-EDA05DDA8C1B}" type="datetime1">
              <a:rPr lang="en-US" smtClean="0"/>
              <a:t>8/16/2020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50D722-F775-45DA-8B0D-FE28997F1D16}" type="datetime1">
              <a:rPr lang="en-US" smtClean="0"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3C9A36-D418-4B0F-B131-2395018B67E0}" type="datetime1">
              <a:rPr lang="en-US" smtClean="0"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1B7C4-CF57-4186-9DCB-17AF01CA404C}" type="datetime1">
              <a:rPr lang="en-US" smtClean="0"/>
              <a:t>8/16/2020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A0665D-F428-4FB1-A2F5-97D49BA62C84}" type="datetime1">
              <a:rPr lang="en-US" smtClean="0"/>
              <a:t>8/16/2020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BB7C33-456A-45F8-B44C-D64825EC8F22}" type="datetime1">
              <a:rPr lang="en-US" smtClean="0"/>
              <a:t>8/16/2020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B32AD-8A6F-49D2-9356-E030CCFD9BA1}" type="datetime1">
              <a:rPr lang="en-US" smtClean="0"/>
              <a:t>8/16/2020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97FCA4-3B34-41FC-A2C4-0F19D2079BF4}" type="datetime1">
              <a:rPr lang="en-US" smtClean="0"/>
              <a:t>8/16/2020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8296BE-23DF-42CC-9489-8BA66F44A471}" type="datetime1">
              <a:rPr lang="en-US" smtClean="0"/>
              <a:t>8/16/2020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A6B4A7-53DB-4D28-A21C-9AF9E098AC78}" type="datetime1">
              <a:rPr lang="en-US" smtClean="0"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9BDE14-E781-429A-806D-A9F93E93DE10}" type="datetime1">
              <a:rPr lang="en-US" smtClean="0"/>
              <a:t>8/16/2020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2EC650-73CE-4C2C-8302-C95CFAA821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81B1B-9943-4067-B846-D6CA24256E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C024E-0957-4CC2-AF71-7DBB41DB70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CF46BD-51D5-4451-8B48-ED95FF7A60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8A8C9F-CAC5-4ED2-B1FF-4020FA9FC3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3846C3-6D36-443F-B601-89FBC7D05E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1C44A3-2A69-4F85-A60A-2E4027E5BFB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E362-3DA8-473E-8DA3-0199F57644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681FA-E7A8-43A4-97DF-D32834653CD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887B04-8E62-4554-BFDE-A5E3C72006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1370D0-EAE2-437B-A9FE-3A8E98EE8E0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7008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B10237-DB01-4CB1-9BD8-7C3B8B36D88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3230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8475FC-1B0F-42F9-A70B-12BDE98870E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360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5329B-8D42-4509-9E34-A23AE448BA0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6304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629106-2280-4EAE-B3AD-10DA7F21077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5666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C344A03-CEE5-4C35-84B5-42FA903BB8E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1119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0014C0-9909-4AFB-BC40-CBC8616924E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1168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DB66B0-8968-48DF-AC6D-ACBBC29D7E4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9415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0670F3-493F-448C-8D70-6C51BF5CB80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01860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07CC8C-69A0-429C-B914-D20C7924BD7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6958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F20EE-5D62-450A-B328-E356506DE94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6748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05195-ED9C-4153-B384-FFBC4BBE8FE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42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6667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B7BFFD-9015-4F65-A596-3106A55062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1843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040A3-25B8-4962-8662-4B6587DC33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603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F9FC-6AA0-4F1D-9C2B-D0A1551C4C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2907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EEF19-AC81-48EF-84F4-FDA7D352F99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299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D17F7C-61E3-4158-90CC-E306B9C992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258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88CBD7-0886-463C-8EE3-0F770D65955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4945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0F6F35-9F48-45B0-A58E-E23A46518E9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86041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9097C3-6CE1-456D-8728-F609271D5E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4974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A4D6E6-C41D-4E23-8D47-51575395035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8215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4336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1550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97356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867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4552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7044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0492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1089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38331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277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98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1C85228-9F7A-4BC7-9D8D-902845EA54CE}" type="datetime1">
              <a:rPr lang="en-US" smtClean="0"/>
              <a:t>8/16/2020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1DC9F3-A494-456E-9279-2C722A82DC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CE78477-8E04-44C5-A546-7B07E95BA0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351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1687672-131B-4CDA-B4B3-8097E40299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02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831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9.png"/><Relationship Id="rId5" Type="http://schemas.microsoft.com/office/2007/relationships/media" Target="../media/media3.mp3"/><Relationship Id="rId10" Type="http://schemas.openxmlformats.org/officeDocument/2006/relationships/image" Target="../media/image8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9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47B54-269A-4D8C-ACC0-520AC48AB736}" type="datetime1">
              <a:rPr lang="en-US" smtClean="0"/>
              <a:t>8/16/2020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4E0-4EDD-4D25-8551-0609285C362C}" type="datetime1">
              <a:rPr lang="en-US" smtClean="0"/>
              <a:t>8/16/2020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3874187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afternoon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E71-B49C-46DF-8633-7D767B9C10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3D90-1FFB-4ABD-8D7C-8A59AB4AF62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09600"/>
            <a:ext cx="73914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47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10696-3366-4099-BC7A-839D6F3BDFD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384" y="-19594"/>
            <a:ext cx="8001816" cy="6637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03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3771-0B2C-450B-8246-366F7E77750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050" y="533400"/>
            <a:ext cx="7415349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674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7EC20-3608-4536-9607-49D84F90981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086" y="457200"/>
            <a:ext cx="8142514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Lis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148149" y="304800"/>
            <a:ext cx="609600" cy="609600"/>
          </a:xfrm>
          <a:prstGeom prst="rect">
            <a:avLst/>
          </a:prstGeom>
        </p:spPr>
      </p:pic>
      <p:pic>
        <p:nvPicPr>
          <p:cNvPr id="3" name="Lis 3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486400" y="1898469"/>
            <a:ext cx="609600" cy="609600"/>
          </a:xfrm>
          <a:prstGeom prst="rect">
            <a:avLst/>
          </a:prstGeom>
        </p:spPr>
      </p:pic>
      <p:pic>
        <p:nvPicPr>
          <p:cNvPr id="7" name="Lis 3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876800" y="3363686"/>
            <a:ext cx="609600" cy="609600"/>
          </a:xfrm>
          <a:prstGeom prst="rect">
            <a:avLst/>
          </a:prstGeom>
        </p:spPr>
      </p:pic>
      <p:pic>
        <p:nvPicPr>
          <p:cNvPr id="8" name="Lis 3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3622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27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3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16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4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04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52D7-1A73-4013-B097-ADF1125886A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8382000" cy="642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60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529" y="180703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>UNIT 4: SOMETHING TO EAT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759" y="1219200"/>
            <a:ext cx="7256871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Voca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53400" y="1600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7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8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7200"/>
            <a:ext cx="7162799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2283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Autofit/>
          </a:bodyPr>
          <a:lstStyle/>
          <a:p>
            <a:pPr marL="461963" indent="-349250">
              <a:buFont typeface="+mj-lt"/>
              <a:buAutoNum type="arabicPeriod"/>
            </a:pPr>
            <a:r>
              <a:rPr lang="en-US" dirty="0" smtClean="0"/>
              <a:t>We </a:t>
            </a:r>
            <a:r>
              <a:rPr lang="en-US" dirty="0"/>
              <a:t>need some [ketchup / bread / cheese / </a:t>
            </a:r>
            <a:r>
              <a:rPr lang="en-US" b="1" dirty="0"/>
              <a:t>mayonnaise</a:t>
            </a:r>
            <a:r>
              <a:rPr lang="en-US" dirty="0"/>
              <a:t>] for </a:t>
            </a:r>
            <a:r>
              <a:rPr lang="en-US" dirty="0" smtClean="0"/>
              <a:t>the salad.</a:t>
            </a:r>
            <a:endParaRPr lang="en-US" sz="2800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Please bring home </a:t>
            </a:r>
            <a:r>
              <a:rPr lang="en-US" dirty="0" smtClean="0"/>
              <a:t>a </a:t>
            </a:r>
            <a:r>
              <a:rPr lang="en-US" dirty="0"/>
              <a:t>loaf of [cheese / </a:t>
            </a:r>
            <a:r>
              <a:rPr lang="en-US" b="1" dirty="0"/>
              <a:t>bread</a:t>
            </a:r>
            <a:r>
              <a:rPr lang="en-US" dirty="0"/>
              <a:t> / pasta / mustard].</a:t>
            </a:r>
            <a:endParaRPr lang="en-US" sz="3600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Would you like a p</a:t>
            </a:r>
            <a:r>
              <a:rPr lang="en-US" dirty="0" smtClean="0"/>
              <a:t>iece </a:t>
            </a:r>
            <a:r>
              <a:rPr lang="en-US" dirty="0"/>
              <a:t>of [</a:t>
            </a:r>
            <a:r>
              <a:rPr lang="en-US" b="1" dirty="0"/>
              <a:t>cheese</a:t>
            </a:r>
            <a:r>
              <a:rPr lang="en-US" dirty="0"/>
              <a:t> / mayonnaise / mustard / bread]?</a:t>
            </a:r>
            <a:endParaRPr lang="en-US" sz="2800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I</a:t>
            </a:r>
            <a:r>
              <a:rPr lang="en-US" dirty="0" smtClean="0"/>
              <a:t> </a:t>
            </a:r>
            <a:r>
              <a:rPr lang="en-US" dirty="0"/>
              <a:t>like a little [mustard / mayonnaise / cheese / </a:t>
            </a:r>
            <a:r>
              <a:rPr lang="en-US" b="1" dirty="0"/>
              <a:t>ketchup</a:t>
            </a:r>
            <a:r>
              <a:rPr lang="en-US" dirty="0"/>
              <a:t>] I on my burger.</a:t>
            </a:r>
            <a:endParaRPr lang="en-US" sz="2800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 smtClean="0"/>
              <a:t>This bottle </a:t>
            </a:r>
            <a:r>
              <a:rPr lang="en-US" dirty="0"/>
              <a:t>of [ketchup / </a:t>
            </a:r>
            <a:r>
              <a:rPr lang="en-US" b="1" dirty="0"/>
              <a:t>tomato sauce </a:t>
            </a:r>
            <a:r>
              <a:rPr lang="en-US" dirty="0"/>
              <a:t>/ mustard / mayonnaise] is almost </a:t>
            </a:r>
            <a:r>
              <a:rPr lang="en-US" dirty="0" smtClean="0"/>
              <a:t>empty</a:t>
            </a:r>
            <a:r>
              <a:rPr lang="en-US" dirty="0"/>
              <a:t>.</a:t>
            </a:r>
            <a:endParaRPr lang="en-US" sz="2800" dirty="0"/>
          </a:p>
          <a:p>
            <a:pPr marL="61913" lvl="1" indent="0">
              <a:buNone/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9829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152400"/>
            <a:ext cx="786288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324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410200"/>
          </a:xfrm>
        </p:spPr>
        <p:txBody>
          <a:bodyPr>
            <a:normAutofit lnSpcReduction="10000"/>
          </a:bodyPr>
          <a:lstStyle/>
          <a:p>
            <a:pPr marL="627063" indent="-514350">
              <a:buFont typeface="+mj-lt"/>
              <a:buAutoNum type="arabicPeriod"/>
            </a:pPr>
            <a:r>
              <a:rPr lang="en-US" dirty="0" smtClean="0"/>
              <a:t>Next</a:t>
            </a:r>
            <a:r>
              <a:rPr lang="en-US" dirty="0"/>
              <a:t>, add a pint of [</a:t>
            </a:r>
            <a:r>
              <a:rPr lang="en-US" b="1" dirty="0"/>
              <a:t>water</a:t>
            </a:r>
            <a:r>
              <a:rPr lang="en-US" dirty="0"/>
              <a:t> / tomato / ketchup / mayonnaise].</a:t>
            </a:r>
          </a:p>
          <a:p>
            <a:pPr marL="627063" indent="-514350">
              <a:buFont typeface="+mj-lt"/>
              <a:buAutoNum type="arabicPeriod"/>
            </a:pPr>
            <a:r>
              <a:rPr lang="en-US" dirty="0" smtClean="0"/>
              <a:t>We </a:t>
            </a:r>
            <a:r>
              <a:rPr lang="en-US" dirty="0"/>
              <a:t>need about a kilo of [cheese / lettuce / tomato / </a:t>
            </a:r>
            <a:r>
              <a:rPr lang="en-US" b="1" dirty="0"/>
              <a:t>chicken</a:t>
            </a:r>
            <a:r>
              <a:rPr lang="en-US" dirty="0"/>
              <a:t>] for the party.</a:t>
            </a:r>
          </a:p>
          <a:p>
            <a:pPr marL="627063" indent="-514350">
              <a:buFont typeface="+mj-lt"/>
              <a:buAutoNum type="arabicPeriod"/>
            </a:pPr>
            <a:r>
              <a:rPr lang="en-US" dirty="0" smtClean="0"/>
              <a:t>I </a:t>
            </a:r>
            <a:r>
              <a:rPr lang="en-US" dirty="0"/>
              <a:t>need three [cheeses / </a:t>
            </a:r>
            <a:r>
              <a:rPr lang="en-US" b="1" dirty="0"/>
              <a:t>tomatoes</a:t>
            </a:r>
            <a:r>
              <a:rPr lang="en-US" dirty="0"/>
              <a:t> / chickens / potatoes] from the store.</a:t>
            </a:r>
          </a:p>
          <a:p>
            <a:pPr marL="627063" indent="-514350">
              <a:buFont typeface="+mj-lt"/>
              <a:buAutoNum type="arabicPeriod"/>
            </a:pPr>
            <a:r>
              <a:rPr lang="en-US" dirty="0" smtClean="0"/>
              <a:t>Do </a:t>
            </a:r>
            <a:r>
              <a:rPr lang="en-US" dirty="0"/>
              <a:t>we need a head of [</a:t>
            </a:r>
            <a:r>
              <a:rPr lang="en-US" b="1" dirty="0"/>
              <a:t>lettuce</a:t>
            </a:r>
            <a:r>
              <a:rPr lang="en-US" dirty="0"/>
              <a:t> / tomatoes / pasta / ketchup]?</a:t>
            </a:r>
          </a:p>
          <a:p>
            <a:pPr marL="627063" indent="-514350">
              <a:buFont typeface="+mj-lt"/>
              <a:buAutoNum type="arabicPeriod"/>
            </a:pPr>
            <a:r>
              <a:rPr lang="en-US" dirty="0" smtClean="0"/>
              <a:t>Please </a:t>
            </a:r>
            <a:r>
              <a:rPr lang="en-US" dirty="0"/>
              <a:t>get a box of [tomato sauce / mustard / chicken / </a:t>
            </a:r>
            <a:r>
              <a:rPr lang="en-US" b="1" dirty="0"/>
              <a:t>pasta</a:t>
            </a:r>
            <a:r>
              <a:rPr lang="en-US" dirty="0"/>
              <a:t>] for dinner.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683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663" y="76200"/>
            <a:ext cx="7805737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988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fontScale="85000" lnSpcReduction="10000"/>
          </a:bodyPr>
          <a:lstStyle/>
          <a:p>
            <a:pPr marL="465138" lvl="0" indent="-352425">
              <a:buFont typeface="+mj-lt"/>
              <a:buAutoNum type="arabicPeriod"/>
            </a:pPr>
            <a:r>
              <a:rPr lang="en-US" dirty="0"/>
              <a:t>We also need a jar of [ketchup / </a:t>
            </a:r>
            <a:r>
              <a:rPr lang="en-US" b="1" dirty="0"/>
              <a:t>tomato sauce </a:t>
            </a:r>
            <a:r>
              <a:rPr lang="en-US" dirty="0"/>
              <a:t>/ mustard / mayonnaise] for the pasta.</a:t>
            </a:r>
          </a:p>
          <a:p>
            <a:pPr marL="465138" lvl="0" indent="-352425">
              <a:buFont typeface="+mj-lt"/>
              <a:buAutoNum type="arabicPeriod"/>
            </a:pPr>
            <a:r>
              <a:rPr lang="en-US" dirty="0"/>
              <a:t>Should I add some [pepper / tomato / </a:t>
            </a:r>
            <a:r>
              <a:rPr lang="en-US" b="1" dirty="0"/>
              <a:t>salt</a:t>
            </a:r>
            <a:r>
              <a:rPr lang="en-US" dirty="0"/>
              <a:t> / water] to the soup?</a:t>
            </a:r>
          </a:p>
          <a:p>
            <a:pPr marL="465138" lvl="0" indent="-352425">
              <a:buFont typeface="+mj-lt"/>
              <a:buAutoNum type="arabicPeriod"/>
            </a:pPr>
            <a:r>
              <a:rPr lang="en-US" dirty="0"/>
              <a:t>We need two more [tomatoes / green peppers / </a:t>
            </a:r>
            <a:r>
              <a:rPr lang="en-US" b="1" dirty="0"/>
              <a:t>mushrooms</a:t>
            </a:r>
            <a:r>
              <a:rPr lang="en-US" dirty="0"/>
              <a:t> / potatoes] for the sauce.</a:t>
            </a:r>
          </a:p>
          <a:p>
            <a:pPr marL="465138" lvl="0" indent="-352425">
              <a:buFont typeface="+mj-lt"/>
              <a:buAutoNum type="arabicPeriod"/>
            </a:pPr>
            <a:r>
              <a:rPr lang="en-US" dirty="0"/>
              <a:t>The sauce needs a little more [</a:t>
            </a:r>
            <a:r>
              <a:rPr lang="en-US" b="1" dirty="0"/>
              <a:t>pepper</a:t>
            </a:r>
            <a:r>
              <a:rPr lang="en-US" dirty="0"/>
              <a:t> / green pepper / salt / water].</a:t>
            </a:r>
          </a:p>
          <a:p>
            <a:pPr marL="465138" lvl="0" indent="-352425">
              <a:buFont typeface="+mj-lt"/>
              <a:buAutoNum type="arabicPeriod"/>
            </a:pPr>
            <a:r>
              <a:rPr lang="en-US" dirty="0"/>
              <a:t>Do we need any [mushrooms / </a:t>
            </a:r>
            <a:r>
              <a:rPr lang="en-US" b="1" dirty="0"/>
              <a:t>green peppers </a:t>
            </a:r>
            <a:r>
              <a:rPr lang="en-US" dirty="0"/>
              <a:t>/ tomatoes / onions] for this recipe?</a:t>
            </a:r>
          </a:p>
          <a:p>
            <a:pPr marL="465138" lvl="0" indent="-352425">
              <a:buFont typeface="+mj-lt"/>
              <a:buAutoNum type="arabicPeriod"/>
            </a:pPr>
            <a:r>
              <a:rPr lang="en-US" dirty="0"/>
              <a:t>We still need some [</a:t>
            </a:r>
            <a:r>
              <a:rPr lang="en-US" b="1" dirty="0"/>
              <a:t>ground beef </a:t>
            </a:r>
            <a:r>
              <a:rPr lang="en-US" dirty="0"/>
              <a:t>/ tomato sauce / mayonnaise / chicken].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4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1"/>
            <a:ext cx="79248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Voca 4.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01000" y="1295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19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93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52400"/>
            <a:ext cx="7238999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Dia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94171" y="45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05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688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42" y="685800"/>
            <a:ext cx="6966857" cy="4077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556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257800"/>
          </a:xfrm>
        </p:spPr>
        <p:txBody>
          <a:bodyPr>
            <a:normAutofit/>
          </a:bodyPr>
          <a:lstStyle/>
          <a:p>
            <a:pPr marL="112713" indent="0">
              <a:buNone/>
            </a:pPr>
            <a:r>
              <a:rPr lang="en-US" sz="3600" dirty="0" smtClean="0"/>
              <a:t>1. John </a:t>
            </a:r>
            <a:r>
              <a:rPr lang="en-US" sz="3600" dirty="0"/>
              <a:t>likes hamburgers.	</a:t>
            </a:r>
            <a:endParaRPr lang="en-US" sz="3600" dirty="0" smtClean="0"/>
          </a:p>
          <a:p>
            <a:pPr marL="112713" indent="0">
              <a:buNone/>
            </a:pPr>
            <a:r>
              <a:rPr lang="en-US" sz="3600" b="1" dirty="0" smtClean="0"/>
              <a:t>-&gt; True</a:t>
            </a:r>
            <a:r>
              <a:rPr lang="en-US" sz="3600" dirty="0"/>
              <a:t>.</a:t>
            </a:r>
          </a:p>
          <a:p>
            <a:pPr marL="112713" indent="0">
              <a:buNone/>
            </a:pPr>
            <a:r>
              <a:rPr lang="en-US" sz="3600" dirty="0" smtClean="0"/>
              <a:t>2. John </a:t>
            </a:r>
            <a:r>
              <a:rPr lang="en-US" sz="3600" dirty="0"/>
              <a:t>always eats green peppers on </a:t>
            </a:r>
            <a:r>
              <a:rPr lang="en-US" sz="3600" dirty="0" smtClean="0"/>
              <a:t>his hamburgers</a:t>
            </a:r>
            <a:r>
              <a:rPr lang="en-US" sz="3600" dirty="0"/>
              <a:t>.	</a:t>
            </a:r>
            <a:r>
              <a:rPr lang="en-US" sz="3600" dirty="0" smtClean="0"/>
              <a:t>                </a:t>
            </a:r>
          </a:p>
          <a:p>
            <a:pPr marL="112713" indent="0">
              <a:buNone/>
            </a:pPr>
            <a:r>
              <a:rPr lang="en-US" sz="3600" dirty="0" smtClean="0"/>
              <a:t>-&gt; </a:t>
            </a:r>
            <a:r>
              <a:rPr lang="en-US" sz="3600" b="1" dirty="0" smtClean="0"/>
              <a:t>False.</a:t>
            </a:r>
            <a:endParaRPr lang="en-US" sz="3600" b="1" dirty="0"/>
          </a:p>
          <a:p>
            <a:pPr marL="112713" indent="0">
              <a:buNone/>
            </a:pPr>
            <a:r>
              <a:rPr lang="en-US" sz="3600" dirty="0" smtClean="0"/>
              <a:t>3. Sarah </a:t>
            </a:r>
            <a:r>
              <a:rPr lang="en-US" sz="3600" dirty="0"/>
              <a:t>needs pasta and tomatoes for her new recipe.	</a:t>
            </a:r>
            <a:r>
              <a:rPr lang="en-US" sz="3600" dirty="0" smtClean="0"/>
              <a:t>                </a:t>
            </a:r>
          </a:p>
          <a:p>
            <a:pPr marL="112713" indent="0">
              <a:buNone/>
            </a:pPr>
            <a:r>
              <a:rPr lang="en-US" sz="3600" b="1" dirty="0" smtClean="0"/>
              <a:t>-&gt; True.</a:t>
            </a:r>
            <a:endParaRPr lang="en-US" b="1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38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09738"/>
            <a:ext cx="7620000" cy="461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Dia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98971" y="152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4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8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648" y="609600"/>
            <a:ext cx="7596751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ro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44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4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6A04-725E-4745-97AD-57C0E719B2E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8/16/2020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47800"/>
            <a:ext cx="8001000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10510</TotalTime>
  <Words>475</Words>
  <Application>Microsoft Office PowerPoint</Application>
  <PresentationFormat>Custom</PresentationFormat>
  <Paragraphs>103</Paragraphs>
  <Slides>23</Slides>
  <Notes>0</Notes>
  <HiddenSlides>0</HiddenSlides>
  <MMClips>9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Solstice</vt:lpstr>
      <vt:lpstr>1_Solstice</vt:lpstr>
      <vt:lpstr>2_Solstice</vt:lpstr>
      <vt:lpstr>3_Solstice</vt:lpstr>
      <vt:lpstr>4_Solstice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4: SOMETHING TO EAT</vt:lpstr>
      <vt:lpstr>PowerPoint Presentation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1055</cp:revision>
  <dcterms:created xsi:type="dcterms:W3CDTF">2017-11-18T13:40:10Z</dcterms:created>
  <dcterms:modified xsi:type="dcterms:W3CDTF">2020-08-17T08:46:53Z</dcterms:modified>
</cp:coreProperties>
</file>